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59" r:id="rId5"/>
    <p:sldId id="260" r:id="rId6"/>
    <p:sldId id="257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141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5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5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6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9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7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3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3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76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72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DDFED-4AEF-455C-87EE-6F47561897C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16DA-BF25-4759-81DD-8BB7F9422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91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46721F-7E11-A188-E977-6924ACEB8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61" y="1541705"/>
            <a:ext cx="4509597" cy="3657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3A40AC-6B8C-8196-26C0-5F0FF238F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36" y="1541705"/>
            <a:ext cx="4658264" cy="36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B9B3E-7878-8166-1670-E8B904C20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DA78FA8-3DD9-E8BA-2595-66DE403A5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49"/>
          <a:stretch/>
        </p:blipFill>
        <p:spPr>
          <a:xfrm>
            <a:off x="0" y="0"/>
            <a:ext cx="9144000" cy="39433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4804E-DF06-B802-6072-B1B3D52FC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38"/>
          <a:stretch/>
        </p:blipFill>
        <p:spPr>
          <a:xfrm>
            <a:off x="0" y="4176302"/>
            <a:ext cx="9144000" cy="26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4CE788E-7CC0-2EC1-7F8C-4E91FA46F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"/>
          <a:stretch/>
        </p:blipFill>
        <p:spPr>
          <a:xfrm>
            <a:off x="0" y="1758950"/>
            <a:ext cx="9144000" cy="34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A27D-FFF2-C4E9-B21B-39F4CDF1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BAC6A2-4A32-8695-3260-016B90305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2"/>
            <a:ext cx="9144000" cy="36328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574F2D-9E68-F4F7-A8CB-D14FF94CF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5" r="7153"/>
          <a:stretch/>
        </p:blipFill>
        <p:spPr>
          <a:xfrm>
            <a:off x="438150" y="2692400"/>
            <a:ext cx="848995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59A36D-CA54-AF3C-08F7-CC4C42346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4"/>
            <a:ext cx="9144000" cy="48627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00E6AA-A482-0271-43CC-64ACFD4CF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75" y="2153180"/>
            <a:ext cx="9144000" cy="46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DD5C-EC43-6E4D-94CA-A9614059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1A8E33-0D41-F160-B4A0-0332D983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18" y="914400"/>
            <a:ext cx="4146745" cy="4563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127223-E096-BAAF-616A-308DF948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4" y="914400"/>
            <a:ext cx="4267200" cy="45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1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0</Words>
  <Application>Microsoft Office PowerPoint</Application>
  <PresentationFormat>화면 슬라이드 쇼(4:3)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동주 김</dc:creator>
  <cp:lastModifiedBy>동주 김</cp:lastModifiedBy>
  <cp:revision>1</cp:revision>
  <dcterms:created xsi:type="dcterms:W3CDTF">2024-11-19T00:12:46Z</dcterms:created>
  <dcterms:modified xsi:type="dcterms:W3CDTF">2024-11-19T00:18:51Z</dcterms:modified>
</cp:coreProperties>
</file>